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57"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F66AD8-BC4A-4004-9882-414398D930CA}" type="datetimeFigureOut">
              <a:rPr lang="en-US" smtClean="0"/>
              <a:t>9/25/2013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66AD8-BC4A-4004-9882-414398D930CA}" type="datetimeFigureOut">
              <a:rPr lang="en-US" smtClean="0"/>
              <a:t>9/25/2013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66AD8-BC4A-4004-9882-414398D930CA}"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2DF66AD8-BC4A-4004-9882-414398D930CA}" type="datetimeFigureOut">
              <a:rPr lang="en-US" smtClean="0"/>
              <a:t>9/25/2013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C864-9362-43C7-A136-D9C41D93A96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DF66AD8-BC4A-4004-9882-414398D930CA}"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C864-9362-43C7-A136-D9C41D93A96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8.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7.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2DF66AD8-BC4A-4004-9882-414398D930CA}" type="datetimeFigureOut">
              <a:rPr lang="en-US" smtClean="0"/>
              <a:t>9/25/2013</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B9D2C864-9362-43C7-A136-D9C41D93A96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2802467"/>
            <a:ext cx="6477000" cy="1914144"/>
          </a:xfrm>
        </p:spPr>
        <p:txBody>
          <a:bodyPr/>
          <a:lstStyle/>
          <a:p>
            <a:r>
              <a:rPr lang="en-US" sz="8000" dirty="0" smtClean="0">
                <a:latin typeface="Apple Chancery"/>
                <a:cs typeface="Apple Chancery"/>
              </a:rPr>
              <a:t>Radicals </a:t>
            </a:r>
            <a:br>
              <a:rPr lang="en-US" sz="8000" dirty="0" smtClean="0">
                <a:latin typeface="Apple Chancery"/>
                <a:cs typeface="Apple Chancery"/>
              </a:rPr>
            </a:br>
            <a:r>
              <a:rPr lang="en-US" sz="8000" dirty="0">
                <a:latin typeface="Apple Chancery"/>
                <a:cs typeface="Apple Chancery"/>
              </a:rPr>
              <a:t/>
            </a:r>
            <a:br>
              <a:rPr lang="en-US" sz="8000" dirty="0">
                <a:latin typeface="Apple Chancery"/>
                <a:cs typeface="Apple Chancery"/>
              </a:rPr>
            </a:br>
            <a:r>
              <a:rPr lang="en-US" sz="8000" dirty="0" smtClean="0">
                <a:latin typeface="Apple Chancery"/>
                <a:cs typeface="Apple Chancery"/>
              </a:rPr>
              <a:t>       vs.</a:t>
            </a:r>
            <a:br>
              <a:rPr lang="en-US" sz="8000" dirty="0" smtClean="0">
                <a:latin typeface="Apple Chancery"/>
                <a:cs typeface="Apple Chancery"/>
              </a:rPr>
            </a:br>
            <a:r>
              <a:rPr lang="en-US" sz="8000" dirty="0">
                <a:latin typeface="Apple Chancery"/>
                <a:cs typeface="Apple Chancery"/>
              </a:rPr>
              <a:t/>
            </a:r>
            <a:br>
              <a:rPr lang="en-US" sz="8000" dirty="0">
                <a:latin typeface="Apple Chancery"/>
                <a:cs typeface="Apple Chancery"/>
              </a:rPr>
            </a:br>
            <a:r>
              <a:rPr lang="en-US" sz="8000" dirty="0" smtClean="0">
                <a:latin typeface="Apple Chancery"/>
                <a:cs typeface="Apple Chancery"/>
              </a:rPr>
              <a:t> Conservatives</a:t>
            </a:r>
            <a:endParaRPr lang="en-US" sz="8000" dirty="0">
              <a:latin typeface="Apple Chancery"/>
              <a:cs typeface="Apple Chancery"/>
            </a:endParaRPr>
          </a:p>
        </p:txBody>
      </p:sp>
      <p:sp>
        <p:nvSpPr>
          <p:cNvPr id="3" name="Subtitle 2"/>
          <p:cNvSpPr>
            <a:spLocks noGrp="1"/>
          </p:cNvSpPr>
          <p:nvPr>
            <p:ph type="subTitle" idx="1"/>
          </p:nvPr>
        </p:nvSpPr>
        <p:spPr>
          <a:xfrm>
            <a:off x="4123267" y="5300135"/>
            <a:ext cx="6477000" cy="1202266"/>
          </a:xfrm>
        </p:spPr>
        <p:txBody>
          <a:bodyPr>
            <a:normAutofit/>
          </a:bodyPr>
          <a:lstStyle/>
          <a:p>
            <a:r>
              <a:rPr lang="en-US" dirty="0" smtClean="0"/>
              <a:t>Essay by Merrill Jensen </a:t>
            </a:r>
          </a:p>
          <a:p>
            <a:endParaRPr lang="en-US" dirty="0"/>
          </a:p>
          <a:p>
            <a:r>
              <a:rPr lang="en-US" dirty="0" smtClean="0"/>
              <a:t>Power Point by Ian </a:t>
            </a:r>
            <a:r>
              <a:rPr lang="en-US" dirty="0" err="1" smtClean="0"/>
              <a:t>Siedow</a:t>
            </a:r>
            <a:endParaRPr lang="en-US" dirty="0"/>
          </a:p>
        </p:txBody>
      </p:sp>
    </p:spTree>
    <p:extLst>
      <p:ext uri="{BB962C8B-B14F-4D97-AF65-F5344CB8AC3E}">
        <p14:creationId xmlns:p14="http://schemas.microsoft.com/office/powerpoint/2010/main" val="72037992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The Text</a:t>
            </a:r>
            <a:endParaRPr lang="en-US" dirty="0"/>
          </a:p>
        </p:txBody>
      </p:sp>
      <p:sp>
        <p:nvSpPr>
          <p:cNvPr id="3" name="Content Placeholder 2"/>
          <p:cNvSpPr>
            <a:spLocks noGrp="1"/>
          </p:cNvSpPr>
          <p:nvPr>
            <p:ph idx="1"/>
          </p:nvPr>
        </p:nvSpPr>
        <p:spPr/>
        <p:txBody>
          <a:bodyPr>
            <a:normAutofit lnSpcReduction="10000"/>
          </a:bodyPr>
          <a:lstStyle/>
          <a:p>
            <a:r>
              <a:rPr lang="en-US" dirty="0" smtClean="0"/>
              <a:t>It is slightly biased. Tries to find internal reasons for revolution</a:t>
            </a:r>
          </a:p>
          <a:p>
            <a:r>
              <a:rPr lang="en-US" dirty="0" smtClean="0"/>
              <a:t>External reasons even brought conservatives against the British</a:t>
            </a:r>
          </a:p>
          <a:p>
            <a:r>
              <a:rPr lang="en-US" dirty="0" smtClean="0"/>
              <a:t>Jensen fairly states the above argument</a:t>
            </a:r>
          </a:p>
          <a:p>
            <a:r>
              <a:rPr lang="en-US" dirty="0" smtClean="0"/>
              <a:t>John Adams: “The principles of the American Revolution may be said to have been as various as the thirteen states that went through it, and in some sense almost as diversified as the individuals who acted it it.”</a:t>
            </a:r>
          </a:p>
          <a:p>
            <a:endParaRPr lang="en-US" dirty="0"/>
          </a:p>
        </p:txBody>
      </p:sp>
    </p:spTree>
    <p:extLst>
      <p:ext uri="{BB962C8B-B14F-4D97-AF65-F5344CB8AC3E}">
        <p14:creationId xmlns:p14="http://schemas.microsoft.com/office/powerpoint/2010/main" val="11009264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Merrill Jensen may have been biased but the information raises a new way of looking at the reasoning behind political legislation in colonial America and the revolution itself.</a:t>
            </a:r>
          </a:p>
          <a:p>
            <a:r>
              <a:rPr lang="en-US" dirty="0" smtClean="0"/>
              <a:t>I recommend it for scholarship</a:t>
            </a:r>
          </a:p>
          <a:p>
            <a:r>
              <a:rPr lang="en-US" dirty="0" smtClean="0"/>
              <a:t>Like Howard </a:t>
            </a:r>
            <a:r>
              <a:rPr lang="en-US" dirty="0" err="1" smtClean="0"/>
              <a:t>Zinn</a:t>
            </a:r>
            <a:r>
              <a:rPr lang="en-US" dirty="0" smtClean="0"/>
              <a:t>, Jensen took a widely accepted subject and challenged </a:t>
            </a:r>
            <a:r>
              <a:rPr lang="en-US" smtClean="0"/>
              <a:t>its validity</a:t>
            </a:r>
            <a:endParaRPr lang="en-US" dirty="0"/>
          </a:p>
        </p:txBody>
      </p:sp>
    </p:spTree>
    <p:extLst>
      <p:ext uri="{BB962C8B-B14F-4D97-AF65-F5344CB8AC3E}">
        <p14:creationId xmlns:p14="http://schemas.microsoft.com/office/powerpoint/2010/main" val="11704657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Radicals</a:t>
            </a:r>
            <a:endParaRPr lang="en-US" dirty="0"/>
          </a:p>
        </p:txBody>
      </p:sp>
      <p:sp>
        <p:nvSpPr>
          <p:cNvPr id="3" name="Content Placeholder 2"/>
          <p:cNvSpPr>
            <a:spLocks noGrp="1"/>
          </p:cNvSpPr>
          <p:nvPr>
            <p:ph idx="1"/>
          </p:nvPr>
        </p:nvSpPr>
        <p:spPr/>
        <p:txBody>
          <a:bodyPr/>
          <a:lstStyle/>
          <a:p>
            <a:r>
              <a:rPr lang="en-US" dirty="0" smtClean="0"/>
              <a:t>Jensen uses the word separate from “revolutionary”</a:t>
            </a:r>
          </a:p>
          <a:p>
            <a:r>
              <a:rPr lang="en-US" dirty="0" smtClean="0"/>
              <a:t>Radicals disliked British and the colonial aristocracy</a:t>
            </a:r>
          </a:p>
          <a:p>
            <a:r>
              <a:rPr lang="en-US" dirty="0" smtClean="0"/>
              <a:t>Western farmers not fairly represented*</a:t>
            </a:r>
          </a:p>
          <a:p>
            <a:r>
              <a:rPr lang="en-US" dirty="0" smtClean="0"/>
              <a:t>Middle class city slickers also not fairly represented*</a:t>
            </a:r>
          </a:p>
          <a:p>
            <a:endParaRPr lang="en-US" dirty="0" smtClean="0"/>
          </a:p>
          <a:p>
            <a:r>
              <a:rPr lang="en-US" dirty="0" smtClean="0"/>
              <a:t>*In colonial assemblies and in British parliament </a:t>
            </a:r>
            <a:endParaRPr lang="en-US" dirty="0"/>
          </a:p>
        </p:txBody>
      </p:sp>
    </p:spTree>
    <p:extLst>
      <p:ext uri="{BB962C8B-B14F-4D97-AF65-F5344CB8AC3E}">
        <p14:creationId xmlns:p14="http://schemas.microsoft.com/office/powerpoint/2010/main" val="14815224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Conservatives</a:t>
            </a:r>
            <a:endParaRPr lang="en-US" dirty="0"/>
          </a:p>
        </p:txBody>
      </p:sp>
      <p:sp>
        <p:nvSpPr>
          <p:cNvPr id="3" name="Content Placeholder 2"/>
          <p:cNvSpPr>
            <a:spLocks noGrp="1"/>
          </p:cNvSpPr>
          <p:nvPr>
            <p:ph idx="1"/>
          </p:nvPr>
        </p:nvSpPr>
        <p:spPr/>
        <p:txBody>
          <a:bodyPr/>
          <a:lstStyle/>
          <a:p>
            <a:r>
              <a:rPr lang="en-US" dirty="0" smtClean="0"/>
              <a:t>Jensen uses word separate from “loyalist”</a:t>
            </a:r>
          </a:p>
          <a:p>
            <a:r>
              <a:rPr lang="en-US" dirty="0" smtClean="0"/>
              <a:t>Members of this “party” were wealthy aristocrats</a:t>
            </a:r>
          </a:p>
          <a:p>
            <a:r>
              <a:rPr lang="en-US" dirty="0" smtClean="0"/>
              <a:t>Conservatives wished to preserve wealth and authority in the aristocratic oligarchy</a:t>
            </a:r>
          </a:p>
          <a:p>
            <a:r>
              <a:rPr lang="en-US" dirty="0" smtClean="0"/>
              <a:t>Jensen claims they hid behind democratic ideals</a:t>
            </a:r>
            <a:endParaRPr lang="en-US" dirty="0"/>
          </a:p>
        </p:txBody>
      </p:sp>
    </p:spTree>
    <p:extLst>
      <p:ext uri="{BB962C8B-B14F-4D97-AF65-F5344CB8AC3E}">
        <p14:creationId xmlns:p14="http://schemas.microsoft.com/office/powerpoint/2010/main" val="152045958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Idea</a:t>
            </a:r>
            <a:endParaRPr lang="en-US" dirty="0"/>
          </a:p>
        </p:txBody>
      </p:sp>
      <p:sp>
        <p:nvSpPr>
          <p:cNvPr id="3" name="Content Placeholder 2"/>
          <p:cNvSpPr>
            <a:spLocks noGrp="1"/>
          </p:cNvSpPr>
          <p:nvPr>
            <p:ph idx="1"/>
          </p:nvPr>
        </p:nvSpPr>
        <p:spPr/>
        <p:txBody>
          <a:bodyPr/>
          <a:lstStyle/>
          <a:p>
            <a:r>
              <a:rPr lang="en-US" dirty="0" smtClean="0"/>
              <a:t>Radical ideals shaped revolutionary thought</a:t>
            </a:r>
          </a:p>
          <a:p>
            <a:r>
              <a:rPr lang="en-US" dirty="0" smtClean="0"/>
              <a:t>Conservative ideals protected wealth in colonial oligarchies</a:t>
            </a:r>
          </a:p>
          <a:p>
            <a:r>
              <a:rPr lang="en-US" dirty="0" smtClean="0"/>
              <a:t>Internal political turmoil caused “democratic laws”</a:t>
            </a:r>
          </a:p>
          <a:p>
            <a:r>
              <a:rPr lang="en-US" dirty="0" smtClean="0"/>
              <a:t>The colonial aristocracy represented conservatives</a:t>
            </a:r>
          </a:p>
          <a:p>
            <a:r>
              <a:rPr lang="en-US" dirty="0" smtClean="0"/>
              <a:t>Farmers and the middle class housed the radicals</a:t>
            </a:r>
          </a:p>
          <a:p>
            <a:pPr marL="0" indent="0">
              <a:buNone/>
            </a:pPr>
            <a:endParaRPr lang="en-US" dirty="0"/>
          </a:p>
        </p:txBody>
      </p:sp>
    </p:spTree>
    <p:extLst>
      <p:ext uri="{BB962C8B-B14F-4D97-AF65-F5344CB8AC3E}">
        <p14:creationId xmlns:p14="http://schemas.microsoft.com/office/powerpoint/2010/main" val="399768448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of Essay</a:t>
            </a:r>
            <a:endParaRPr lang="en-US" dirty="0"/>
          </a:p>
        </p:txBody>
      </p:sp>
      <p:sp>
        <p:nvSpPr>
          <p:cNvPr id="3" name="Content Placeholder 2"/>
          <p:cNvSpPr>
            <a:spLocks noGrp="1"/>
          </p:cNvSpPr>
          <p:nvPr>
            <p:ph idx="1"/>
          </p:nvPr>
        </p:nvSpPr>
        <p:spPr/>
        <p:txBody>
          <a:bodyPr/>
          <a:lstStyle/>
          <a:p>
            <a:r>
              <a:rPr lang="en-US" dirty="0" smtClean="0"/>
              <a:t>Introduction to idea of internal conflict</a:t>
            </a:r>
          </a:p>
          <a:p>
            <a:r>
              <a:rPr lang="en-US" dirty="0" smtClean="0"/>
              <a:t>Discussion of possible error in specific study</a:t>
            </a:r>
          </a:p>
          <a:p>
            <a:r>
              <a:rPr lang="en-US" dirty="0" smtClean="0"/>
              <a:t>Idea driven organization</a:t>
            </a:r>
          </a:p>
          <a:p>
            <a:r>
              <a:rPr lang="en-US" dirty="0" smtClean="0"/>
              <a:t>Specific evidence: Pennsylvania </a:t>
            </a:r>
            <a:endParaRPr lang="en-US" dirty="0"/>
          </a:p>
        </p:txBody>
      </p:sp>
    </p:spTree>
    <p:extLst>
      <p:ext uri="{BB962C8B-B14F-4D97-AF65-F5344CB8AC3E}">
        <p14:creationId xmlns:p14="http://schemas.microsoft.com/office/powerpoint/2010/main" val="192067391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Jensen on Radicals:</a:t>
            </a:r>
            <a:endParaRPr lang="en-US" dirty="0"/>
          </a:p>
        </p:txBody>
      </p:sp>
      <p:sp>
        <p:nvSpPr>
          <p:cNvPr id="3" name="Content Placeholder 2"/>
          <p:cNvSpPr>
            <a:spLocks noGrp="1"/>
          </p:cNvSpPr>
          <p:nvPr>
            <p:ph idx="1"/>
          </p:nvPr>
        </p:nvSpPr>
        <p:spPr>
          <a:xfrm>
            <a:off x="914400" y="2293938"/>
            <a:ext cx="7313613" cy="4056062"/>
          </a:xfrm>
        </p:spPr>
        <p:txBody>
          <a:bodyPr/>
          <a:lstStyle/>
          <a:p>
            <a:r>
              <a:rPr lang="en-US" dirty="0" smtClean="0"/>
              <a:t>“Furthermore, there arose, in each of the colonies, leaders… who seized on British acts as heaven-sent opportunities to attack the local aristocracy—too strongly entrenched to be overthrown on purely local issues—under the guise of a patriotic defense of American liberties.”</a:t>
            </a:r>
            <a:endParaRPr lang="en-US" dirty="0"/>
          </a:p>
        </p:txBody>
      </p:sp>
    </p:spTree>
    <p:extLst>
      <p:ext uri="{BB962C8B-B14F-4D97-AF65-F5344CB8AC3E}">
        <p14:creationId xmlns:p14="http://schemas.microsoft.com/office/powerpoint/2010/main" val="133183969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Jensen on Conservatives:</a:t>
            </a:r>
            <a:endParaRPr lang="en-US" dirty="0"/>
          </a:p>
        </p:txBody>
      </p:sp>
      <p:sp>
        <p:nvSpPr>
          <p:cNvPr id="3" name="Content Placeholder 2"/>
          <p:cNvSpPr>
            <a:spLocks noGrp="1"/>
          </p:cNvSpPr>
          <p:nvPr>
            <p:ph idx="1"/>
          </p:nvPr>
        </p:nvSpPr>
        <p:spPr>
          <a:xfrm>
            <a:off x="914400" y="2657476"/>
            <a:ext cx="7313613" cy="4056062"/>
          </a:xfrm>
        </p:spPr>
        <p:txBody>
          <a:bodyPr/>
          <a:lstStyle/>
          <a:p>
            <a:r>
              <a:rPr lang="en-US" dirty="0" smtClean="0"/>
              <a:t>“Not even John Adams, one of the few conservatives who worked for independence, was willing to stomach the ideas of Tom Paine when it came to the task of forming governments within the American colonies.”</a:t>
            </a:r>
            <a:endParaRPr lang="en-US" dirty="0"/>
          </a:p>
        </p:txBody>
      </p:sp>
    </p:spTree>
    <p:extLst>
      <p:ext uri="{BB962C8B-B14F-4D97-AF65-F5344CB8AC3E}">
        <p14:creationId xmlns:p14="http://schemas.microsoft.com/office/powerpoint/2010/main" val="1935714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Pennsylvania: The Irony</a:t>
            </a:r>
            <a:endParaRPr lang="en-US" dirty="0"/>
          </a:p>
        </p:txBody>
      </p:sp>
      <p:sp>
        <p:nvSpPr>
          <p:cNvPr id="3" name="Content Placeholder 2"/>
          <p:cNvSpPr>
            <a:spLocks noGrp="1"/>
          </p:cNvSpPr>
          <p:nvPr>
            <p:ph idx="1"/>
          </p:nvPr>
        </p:nvSpPr>
        <p:spPr/>
        <p:txBody>
          <a:bodyPr>
            <a:normAutofit lnSpcReduction="10000"/>
          </a:bodyPr>
          <a:lstStyle/>
          <a:p>
            <a:r>
              <a:rPr lang="en-US" dirty="0" smtClean="0"/>
              <a:t>Labeled as the most “American” colony due to religious toleration, political participation, and ethnic diversity</a:t>
            </a:r>
          </a:p>
          <a:p>
            <a:r>
              <a:rPr lang="en-US" dirty="0" smtClean="0"/>
              <a:t>Used as Jensen's argument on political oligarchy</a:t>
            </a:r>
          </a:p>
          <a:p>
            <a:r>
              <a:rPr lang="en-US" dirty="0" smtClean="0"/>
              <a:t>Scotch-Irish and Germans were farmers and Presbyterians. The opposite of a Quaker</a:t>
            </a:r>
          </a:p>
          <a:p>
            <a:r>
              <a:rPr lang="en-US" dirty="0" smtClean="0"/>
              <a:t>Quakers controlled assembly in rigid oligarchy</a:t>
            </a:r>
          </a:p>
          <a:p>
            <a:r>
              <a:rPr lang="en-US" dirty="0" smtClean="0"/>
              <a:t>Radicals took control before 1776.</a:t>
            </a:r>
          </a:p>
          <a:p>
            <a:r>
              <a:rPr lang="en-US" dirty="0" smtClean="0"/>
              <a:t> Helped ignite revolution</a:t>
            </a:r>
            <a:endParaRPr lang="en-US" dirty="0"/>
          </a:p>
        </p:txBody>
      </p:sp>
    </p:spTree>
    <p:extLst>
      <p:ext uri="{BB962C8B-B14F-4D97-AF65-F5344CB8AC3E}">
        <p14:creationId xmlns:p14="http://schemas.microsoft.com/office/powerpoint/2010/main" val="289399814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Merrill Jensen</a:t>
            </a:r>
            <a:endParaRPr lang="en-US" dirty="0"/>
          </a:p>
        </p:txBody>
      </p:sp>
      <p:sp>
        <p:nvSpPr>
          <p:cNvPr id="3" name="Content Placeholder 2"/>
          <p:cNvSpPr>
            <a:spLocks noGrp="1"/>
          </p:cNvSpPr>
          <p:nvPr>
            <p:ph idx="1"/>
          </p:nvPr>
        </p:nvSpPr>
        <p:spPr/>
        <p:txBody>
          <a:bodyPr/>
          <a:lstStyle/>
          <a:p>
            <a:r>
              <a:rPr lang="en-US" dirty="0" smtClean="0"/>
              <a:t>Studied University of Wisconsin-Madison</a:t>
            </a:r>
          </a:p>
          <a:p>
            <a:r>
              <a:rPr lang="en-US" dirty="0" smtClean="0"/>
              <a:t>Taught at UW Madison and Oxford</a:t>
            </a:r>
          </a:p>
          <a:p>
            <a:r>
              <a:rPr lang="en-US" dirty="0" smtClean="0"/>
              <a:t>Considered of the Progressive school of thought</a:t>
            </a:r>
          </a:p>
          <a:p>
            <a:r>
              <a:rPr lang="en-US" dirty="0" smtClean="0"/>
              <a:t>Wrote on what made the constitution</a:t>
            </a:r>
          </a:p>
          <a:p>
            <a:r>
              <a:rPr lang="en-US" dirty="0" smtClean="0"/>
              <a:t>Usually wrote against the </a:t>
            </a:r>
            <a:r>
              <a:rPr lang="en-US" dirty="0" err="1" smtClean="0"/>
              <a:t>consesnus</a:t>
            </a:r>
            <a:endParaRPr lang="en-US" dirty="0" smtClean="0"/>
          </a:p>
        </p:txBody>
      </p:sp>
    </p:spTree>
    <p:extLst>
      <p:ext uri="{BB962C8B-B14F-4D97-AF65-F5344CB8AC3E}">
        <p14:creationId xmlns:p14="http://schemas.microsoft.com/office/powerpoint/2010/main" val="267380638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68</TotalTime>
  <Words>449</Words>
  <Application>Microsoft Office PowerPoint</Application>
  <PresentationFormat>On-screen Show (4:3)</PresentationFormat>
  <Paragraphs>53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Inkwell</vt:lpstr>
      <vt:lpstr>Radicals          vs.   Conservatives</vt:lpstr>
      <vt:lpstr>Radicals</vt:lpstr>
      <vt:lpstr>Conservatives</vt:lpstr>
      <vt:lpstr>Main Idea</vt:lpstr>
      <vt:lpstr>Format of Essay</vt:lpstr>
      <vt:lpstr>Jensen on Radicals:</vt:lpstr>
      <vt:lpstr>Jensen on Conservatives:</vt:lpstr>
      <vt:lpstr>Pennsylvania: The Irony</vt:lpstr>
      <vt:lpstr>Evaluation: Merrill Jensen</vt:lpstr>
      <vt:lpstr>Evaluation: The Text</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Radicals          vs.   Conservatives</dc:title>
  <dc:creator>Karla Siedow</dc:creator>
  <cp:lastModifiedBy>Jenkins, Mark</cp:lastModifiedBy>
  <cp:revision>9</cp:revision>
  <dcterms:created xsi:type="dcterms:W3CDTF">2013-09-24T02:15:21Z</dcterms:created>
  <dcterms:modified xsi:type="dcterms:W3CDTF">2013-09-25T18:54:19Z</dcterms:modified>
</cp:coreProperties>
</file>